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4" d="100"/>
          <a:sy n="94" d="100"/>
        </p:scale>
        <p:origin x="-63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330103-EB4E-FD45-9FBF-9BBD7C4585E8}" type="datetimeFigureOut">
              <a:rPr lang="en-US" smtClean="0"/>
              <a:t>08/03/19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02A722-3613-6849-ACE6-35881A2FF7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9794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Leboeuf</a:t>
            </a:r>
            <a:r>
              <a:rPr lang="en-US" dirty="0" smtClean="0"/>
              <a:t>, </a:t>
            </a:r>
            <a:r>
              <a:rPr lang="fr-FR" dirty="0" err="1" smtClean="0"/>
              <a:t>Dying</a:t>
            </a:r>
            <a:r>
              <a:rPr lang="fr-FR" baseline="0" dirty="0" smtClean="0"/>
              <a:t> </a:t>
            </a:r>
            <a:r>
              <a:rPr lang="fr-FR" dirty="0" smtClean="0"/>
              <a:t>Eurydice,1822 (Louvre)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2A722-3613-6849-ACE6-35881A2FF73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6744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Elfriede</a:t>
            </a:r>
            <a:r>
              <a:rPr lang="en-US" dirty="0" smtClean="0"/>
              <a:t> </a:t>
            </a:r>
            <a:r>
              <a:rPr lang="en-US" dirty="0" err="1" smtClean="0"/>
              <a:t>Jelinek</a:t>
            </a:r>
            <a:r>
              <a:rPr lang="en-US" dirty="0" smtClean="0"/>
              <a:t> (1946 - 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2A722-3613-6849-ACE6-35881A2FF73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8748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Katie Mitchell (1964 -  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2A722-3613-6849-ACE6-35881A2FF73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1121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 smtClean="0"/>
              <a:t>The</a:t>
            </a:r>
            <a:r>
              <a:rPr lang="en-US" i="1" baseline="0" dirty="0" smtClean="0"/>
              <a:t> Waves</a:t>
            </a:r>
            <a:r>
              <a:rPr lang="en-US" dirty="0" smtClean="0"/>
              <a:t>, de V. Woolf, dir. Katie Mitchell, 2007.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2A722-3613-6849-ACE6-35881A2FF73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0852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 smtClean="0"/>
              <a:t>The</a:t>
            </a:r>
            <a:r>
              <a:rPr lang="en-US" i="1" baseline="0" dirty="0" smtClean="0"/>
              <a:t> Waves</a:t>
            </a:r>
            <a:r>
              <a:rPr lang="en-US" dirty="0" smtClean="0"/>
              <a:t>, de V. Woolf, dir.</a:t>
            </a:r>
            <a:r>
              <a:rPr lang="en-US" baseline="0" dirty="0" smtClean="0"/>
              <a:t> Katie Mitchell, 2007.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2A722-3613-6849-ACE6-35881A2FF73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5036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i="1" dirty="0" smtClean="0"/>
              <a:t>The </a:t>
            </a:r>
            <a:r>
              <a:rPr lang="nl-NL" i="1" dirty="0" err="1" smtClean="0"/>
              <a:t>Forbidden</a:t>
            </a:r>
            <a:r>
              <a:rPr lang="nl-NL" i="1" dirty="0" smtClean="0"/>
              <a:t> Zone</a:t>
            </a:r>
            <a:r>
              <a:rPr lang="nl-NL" dirty="0" smtClean="0"/>
              <a:t>, dir.</a:t>
            </a:r>
            <a:r>
              <a:rPr lang="nl-NL" baseline="0" dirty="0" smtClean="0"/>
              <a:t> </a:t>
            </a:r>
            <a:r>
              <a:rPr lang="nl-NL" baseline="0" dirty="0" err="1" smtClean="0"/>
              <a:t>Katie</a:t>
            </a:r>
            <a:r>
              <a:rPr lang="nl-NL" baseline="0" dirty="0" smtClean="0"/>
              <a:t> Mitchell, 2014.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2A722-3613-6849-ACE6-35881A2FF73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1175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 </a:t>
            </a:r>
            <a:r>
              <a:rPr lang="en-US" dirty="0" err="1" smtClean="0"/>
              <a:t>gavina</a:t>
            </a:r>
            <a:r>
              <a:rPr lang="en-US" dirty="0" smtClean="0"/>
              <a:t>, de </a:t>
            </a:r>
            <a:r>
              <a:rPr lang="en-US" dirty="0" err="1" smtClean="0"/>
              <a:t>Tx</a:t>
            </a:r>
            <a:r>
              <a:rPr lang="en-US" dirty="0" err="1" smtClean="0"/>
              <a:t>èkhov</a:t>
            </a:r>
            <a:r>
              <a:rPr lang="en-US" dirty="0" smtClean="0"/>
              <a:t>, dir.</a:t>
            </a:r>
            <a:r>
              <a:rPr lang="en-US" baseline="0" dirty="0" smtClean="0"/>
              <a:t> Katie Mitchell, 2006.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2A722-3613-6849-ACE6-35881A2FF73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8069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Clara</a:t>
            </a:r>
            <a:r>
              <a:rPr lang="de-DE" baseline="0" dirty="0" smtClean="0"/>
              <a:t> </a:t>
            </a:r>
            <a:r>
              <a:rPr lang="de-DE" dirty="0" err="1" smtClean="0"/>
              <a:t>Immerwahr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2A722-3613-6849-ACE6-35881A2FF73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152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 smtClean="0"/>
              <a:t>Ophelia’s Zimmer</a:t>
            </a:r>
            <a:r>
              <a:rPr lang="en-US" dirty="0" smtClean="0"/>
              <a:t>, dir. Katie Mitchell, 2016.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2A722-3613-6849-ACE6-35881A2FF73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9868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 smtClean="0"/>
              <a:t>Shadow</a:t>
            </a:r>
            <a:r>
              <a:rPr lang="en-US" dirty="0" smtClean="0"/>
              <a:t>, </a:t>
            </a:r>
            <a:r>
              <a:rPr lang="en-US" dirty="0" err="1" smtClean="0"/>
              <a:t>d’Elfriede</a:t>
            </a:r>
            <a:r>
              <a:rPr lang="en-US" dirty="0" smtClean="0"/>
              <a:t> </a:t>
            </a:r>
            <a:r>
              <a:rPr lang="en-US" dirty="0" err="1" smtClean="0"/>
              <a:t>Jelinek</a:t>
            </a:r>
            <a:r>
              <a:rPr lang="en-US" dirty="0" smtClean="0"/>
              <a:t>, dir.</a:t>
            </a:r>
            <a:r>
              <a:rPr lang="en-US" baseline="0" dirty="0" smtClean="0"/>
              <a:t> Katie Mitchell, 2016.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2A722-3613-6849-ACE6-35881A2FF73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4522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 smtClean="0"/>
              <a:t>Shadow</a:t>
            </a:r>
            <a:r>
              <a:rPr lang="en-US" dirty="0" smtClean="0"/>
              <a:t>, </a:t>
            </a:r>
            <a:r>
              <a:rPr lang="en-US" dirty="0" err="1" smtClean="0"/>
              <a:t>d’Elfriede</a:t>
            </a:r>
            <a:r>
              <a:rPr lang="en-US" dirty="0" smtClean="0"/>
              <a:t> </a:t>
            </a:r>
            <a:r>
              <a:rPr lang="en-US" dirty="0" err="1" smtClean="0"/>
              <a:t>Jelinek</a:t>
            </a:r>
            <a:r>
              <a:rPr lang="en-US" dirty="0" smtClean="0"/>
              <a:t>, dir.</a:t>
            </a:r>
            <a:r>
              <a:rPr lang="en-US" baseline="0" dirty="0" smtClean="0"/>
              <a:t> Katie Mitchell, 2016.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2A722-3613-6849-ACE6-35881A2FF73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0192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 smtClean="0"/>
              <a:t>Shadow</a:t>
            </a:r>
            <a:r>
              <a:rPr lang="en-US" dirty="0" smtClean="0"/>
              <a:t>, </a:t>
            </a:r>
            <a:r>
              <a:rPr lang="en-US" dirty="0" err="1" smtClean="0"/>
              <a:t>d’Elfriede</a:t>
            </a:r>
            <a:r>
              <a:rPr lang="en-US" dirty="0" smtClean="0"/>
              <a:t> </a:t>
            </a:r>
            <a:r>
              <a:rPr lang="en-US" dirty="0" err="1" smtClean="0"/>
              <a:t>Jelinek</a:t>
            </a:r>
            <a:r>
              <a:rPr lang="en-US" dirty="0" smtClean="0"/>
              <a:t>, dir.</a:t>
            </a:r>
            <a:r>
              <a:rPr lang="en-US" baseline="0" dirty="0" smtClean="0"/>
              <a:t> Katie Mitchell, 2016.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2A722-3613-6849-ACE6-35881A2FF73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143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C65B5-103D-1C4D-8913-3323F6CB2677}" type="datetimeFigureOut">
              <a:rPr lang="en-US" smtClean="0"/>
              <a:t>08/03/19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74EC0-E102-3446-B6CB-896911D60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251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C65B5-103D-1C4D-8913-3323F6CB2677}" type="datetimeFigureOut">
              <a:rPr lang="en-US" smtClean="0"/>
              <a:t>08/03/19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74EC0-E102-3446-B6CB-896911D60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924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C65B5-103D-1C4D-8913-3323F6CB2677}" type="datetimeFigureOut">
              <a:rPr lang="en-US" smtClean="0"/>
              <a:t>08/03/19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74EC0-E102-3446-B6CB-896911D60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854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C65B5-103D-1C4D-8913-3323F6CB2677}" type="datetimeFigureOut">
              <a:rPr lang="en-US" smtClean="0"/>
              <a:t>08/03/19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74EC0-E102-3446-B6CB-896911D60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001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C65B5-103D-1C4D-8913-3323F6CB2677}" type="datetimeFigureOut">
              <a:rPr lang="en-US" smtClean="0"/>
              <a:t>08/03/19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74EC0-E102-3446-B6CB-896911D60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810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C65B5-103D-1C4D-8913-3323F6CB2677}" type="datetimeFigureOut">
              <a:rPr lang="en-US" smtClean="0"/>
              <a:t>08/03/19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74EC0-E102-3446-B6CB-896911D60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013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C65B5-103D-1C4D-8913-3323F6CB2677}" type="datetimeFigureOut">
              <a:rPr lang="en-US" smtClean="0"/>
              <a:t>08/03/19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74EC0-E102-3446-B6CB-896911D60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49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C65B5-103D-1C4D-8913-3323F6CB2677}" type="datetimeFigureOut">
              <a:rPr lang="en-US" smtClean="0"/>
              <a:t>08/03/19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74EC0-E102-3446-B6CB-896911D60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079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C65B5-103D-1C4D-8913-3323F6CB2677}" type="datetimeFigureOut">
              <a:rPr lang="en-US" smtClean="0"/>
              <a:t>08/03/19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74EC0-E102-3446-B6CB-896911D60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369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C65B5-103D-1C4D-8913-3323F6CB2677}" type="datetimeFigureOut">
              <a:rPr lang="en-US" smtClean="0"/>
              <a:t>08/03/19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74EC0-E102-3446-B6CB-896911D60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916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C65B5-103D-1C4D-8913-3323F6CB2677}" type="datetimeFigureOut">
              <a:rPr lang="en-US" smtClean="0"/>
              <a:t>08/03/19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74EC0-E102-3446-B6CB-896911D60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431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BC65B5-103D-1C4D-8913-3323F6CB2677}" type="datetimeFigureOut">
              <a:rPr lang="en-US" smtClean="0"/>
              <a:t>08/03/19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74EC0-E102-3446-B6CB-896911D60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725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07818"/>
            <a:ext cx="7772400" cy="4363721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107818"/>
            <a:ext cx="6400800" cy="4530982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Lebœuf, Dying_Eurydice,1822, Louvr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6787" y="611612"/>
            <a:ext cx="3258867" cy="5443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3388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Elfriede_jelinek_2004_small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48" b="18148"/>
          <a:stretch>
            <a:fillRect/>
          </a:stretch>
        </p:blipFill>
        <p:spPr>
          <a:xfrm>
            <a:off x="457200" y="675500"/>
            <a:ext cx="8229600" cy="4931139"/>
          </a:xfrm>
        </p:spPr>
      </p:pic>
    </p:spTree>
    <p:extLst>
      <p:ext uri="{BB962C8B-B14F-4D97-AF65-F5344CB8AC3E}">
        <p14:creationId xmlns:p14="http://schemas.microsoft.com/office/powerpoint/2010/main" val="1314888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mitchell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14" b="27314"/>
          <a:stretch>
            <a:fillRect/>
          </a:stretch>
        </p:blipFill>
        <p:spPr>
          <a:xfrm>
            <a:off x="457200" y="689010"/>
            <a:ext cx="8229600" cy="5012199"/>
          </a:xfrm>
        </p:spPr>
      </p:pic>
    </p:spTree>
    <p:extLst>
      <p:ext uri="{BB962C8B-B14F-4D97-AF65-F5344CB8AC3E}">
        <p14:creationId xmlns:p14="http://schemas.microsoft.com/office/powerpoint/2010/main" val="1135294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2400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70" b="4170"/>
          <a:stretch>
            <a:fillRect/>
          </a:stretch>
        </p:blipFill>
        <p:spPr>
          <a:xfrm>
            <a:off x="457200" y="702520"/>
            <a:ext cx="8229600" cy="4931139"/>
          </a:xfrm>
        </p:spPr>
      </p:pic>
    </p:spTree>
    <p:extLst>
      <p:ext uri="{BB962C8B-B14F-4D97-AF65-F5344CB8AC3E}">
        <p14:creationId xmlns:p14="http://schemas.microsoft.com/office/powerpoint/2010/main" val="22398347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waves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1" b="1331"/>
          <a:stretch>
            <a:fillRect/>
          </a:stretch>
        </p:blipFill>
        <p:spPr>
          <a:xfrm>
            <a:off x="457200" y="661990"/>
            <a:ext cx="8229600" cy="5133788"/>
          </a:xfrm>
        </p:spPr>
      </p:pic>
    </p:spTree>
    <p:extLst>
      <p:ext uri="{BB962C8B-B14F-4D97-AF65-F5344CB8AC3E}">
        <p14:creationId xmlns:p14="http://schemas.microsoft.com/office/powerpoint/2010/main" val="3850536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ForbiddenZone-2014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23" b="8723"/>
          <a:stretch>
            <a:fillRect/>
          </a:stretch>
        </p:blipFill>
        <p:spPr>
          <a:xfrm>
            <a:off x="457200" y="716029"/>
            <a:ext cx="8229600" cy="4721125"/>
          </a:xfrm>
        </p:spPr>
      </p:pic>
    </p:spTree>
    <p:extLst>
      <p:ext uri="{BB962C8B-B14F-4D97-AF65-F5344CB8AC3E}">
        <p14:creationId xmlns:p14="http://schemas.microsoft.com/office/powerpoint/2010/main" val="1868651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PhotostageDC-SEAGULL-06NT-9990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5" b="1115"/>
          <a:stretch>
            <a:fillRect/>
          </a:stretch>
        </p:blipFill>
        <p:spPr>
          <a:xfrm>
            <a:off x="457200" y="668012"/>
            <a:ext cx="8229600" cy="4776507"/>
          </a:xfrm>
        </p:spPr>
      </p:pic>
    </p:spTree>
    <p:extLst>
      <p:ext uri="{BB962C8B-B14F-4D97-AF65-F5344CB8AC3E}">
        <p14:creationId xmlns:p14="http://schemas.microsoft.com/office/powerpoint/2010/main" val="2349684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Clara_Immerwahr.jp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3639" t="26207" r="-61944"/>
          <a:stretch/>
        </p:blipFill>
        <p:spPr>
          <a:xfrm>
            <a:off x="1428750" y="2472325"/>
            <a:ext cx="5745163" cy="2821988"/>
          </a:xfrm>
        </p:spPr>
      </p:pic>
      <p:pic>
        <p:nvPicPr>
          <p:cNvPr id="5" name="Picture 4" descr="Clara_Immerwah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8888" y="603108"/>
            <a:ext cx="3801424" cy="5260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1160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Ophelias Zimmer.jpe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1" r="382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23618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1474550234_k1600_schatten-9540@GianMarcoBresadola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46" b="8746"/>
          <a:stretch>
            <a:fillRect/>
          </a:stretch>
        </p:blipFill>
        <p:spPr>
          <a:xfrm>
            <a:off x="457200" y="749071"/>
            <a:ext cx="8229600" cy="4525963"/>
          </a:xfrm>
        </p:spPr>
      </p:pic>
    </p:spTree>
    <p:extLst>
      <p:ext uri="{BB962C8B-B14F-4D97-AF65-F5344CB8AC3E}">
        <p14:creationId xmlns:p14="http://schemas.microsoft.com/office/powerpoint/2010/main" val="21008455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1474550457_k1600_schatten-9781@GianMarcoBresadola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46" b="8746"/>
          <a:stretch>
            <a:fillRect/>
          </a:stretch>
        </p:blipFill>
        <p:spPr>
          <a:xfrm>
            <a:off x="457200" y="681522"/>
            <a:ext cx="8229600" cy="4938627"/>
          </a:xfrm>
        </p:spPr>
      </p:pic>
    </p:spTree>
    <p:extLst>
      <p:ext uri="{BB962C8B-B14F-4D97-AF65-F5344CB8AC3E}">
        <p14:creationId xmlns:p14="http://schemas.microsoft.com/office/powerpoint/2010/main" val="10078926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1475157335_k1600_schatten-0268@GianMarcoBresadola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671" b="31671"/>
          <a:stretch>
            <a:fillRect/>
          </a:stretch>
        </p:blipFill>
        <p:spPr>
          <a:xfrm>
            <a:off x="3080653" y="1600200"/>
            <a:ext cx="3350885" cy="4525963"/>
          </a:xfrm>
        </p:spPr>
      </p:pic>
      <p:pic>
        <p:nvPicPr>
          <p:cNvPr id="5" name="Picture 4" descr="1475157335_k1600_schatten-0268@GianMarcoBresadol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187" y="274638"/>
            <a:ext cx="5120911" cy="658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9478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135</Words>
  <Application>Microsoft Macintosh PowerPoint</Application>
  <PresentationFormat>On-screen Show (4:3)</PresentationFormat>
  <Paragraphs>25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teresa rosell nicolás</dc:creator>
  <cp:lastModifiedBy>teresa rosell nicolás</cp:lastModifiedBy>
  <cp:revision>4</cp:revision>
  <dcterms:created xsi:type="dcterms:W3CDTF">2019-02-14T13:12:58Z</dcterms:created>
  <dcterms:modified xsi:type="dcterms:W3CDTF">2019-03-08T19:40:12Z</dcterms:modified>
</cp:coreProperties>
</file>