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409" r:id="rId2"/>
    <p:sldId id="261" r:id="rId3"/>
    <p:sldId id="280" r:id="rId4"/>
    <p:sldId id="448" r:id="rId5"/>
    <p:sldId id="367" r:id="rId6"/>
    <p:sldId id="294" r:id="rId7"/>
    <p:sldId id="414" r:id="rId8"/>
    <p:sldId id="383" r:id="rId9"/>
    <p:sldId id="386" r:id="rId10"/>
    <p:sldId id="445" r:id="rId11"/>
    <p:sldId id="385" r:id="rId12"/>
    <p:sldId id="377" r:id="rId13"/>
    <p:sldId id="391" r:id="rId14"/>
    <p:sldId id="431" r:id="rId15"/>
    <p:sldId id="437" r:id="rId16"/>
    <p:sldId id="392" r:id="rId17"/>
    <p:sldId id="412" r:id="rId18"/>
    <p:sldId id="388" r:id="rId19"/>
    <p:sldId id="403" r:id="rId20"/>
    <p:sldId id="371" r:id="rId21"/>
    <p:sldId id="370" r:id="rId22"/>
    <p:sldId id="442" r:id="rId23"/>
    <p:sldId id="355" r:id="rId24"/>
    <p:sldId id="429" r:id="rId25"/>
    <p:sldId id="444" r:id="rId26"/>
    <p:sldId id="379" r:id="rId27"/>
    <p:sldId id="446" r:id="rId28"/>
    <p:sldId id="428" r:id="rId29"/>
    <p:sldId id="424" r:id="rId30"/>
    <p:sldId id="422" r:id="rId31"/>
    <p:sldId id="264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4B8C5-6C82-4EB1-8C9F-0CB1C923B945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BE998-B587-4725-BBB7-E3414EDE19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85DB5-06F3-4F82-A97B-AC8EE6AA15E9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32F6754-F9B7-48B3-8BF8-BEA4411CC6B6}" type="slidenum">
              <a:rPr lang="es-ES" smtClean="0"/>
              <a:pPr/>
              <a:t>7</a:t>
            </a:fld>
            <a:endParaRPr 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B2DC4-703F-4AB4-9288-0E33CC1E3FA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B2DC4-703F-4AB4-9288-0E33CC1E3FA0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A3EC62-6493-467B-B493-6D76B9B45889}" type="slidenum">
              <a:rPr lang="es-ES" smtClean="0"/>
              <a:pPr/>
              <a:t>12</a:t>
            </a:fld>
            <a:endParaRPr lang="es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50D10-4C01-4B9A-9812-1D1A4E229591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50D10-4C01-4B9A-9812-1D1A4E229591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E91B1-F1F3-404F-B5DB-D347841CCD12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D6B72-2AB7-4DF4-B8E3-794E3E0A5F88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ED2D7-49BD-4A75-B175-C5398CBA66F4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BE998-B587-4725-BBB7-E3414EDE19C4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10/04/2019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tge relacionada"/>
          <p:cNvPicPr>
            <a:picLocks noChangeAspect="1" noChangeArrowheads="1"/>
          </p:cNvPicPr>
          <p:nvPr/>
        </p:nvPicPr>
        <p:blipFill>
          <a:blip r:embed="rId3" cstate="print">
            <a:lum bright="25000" contrast="-25000"/>
          </a:blip>
          <a:srcRect/>
          <a:stretch>
            <a:fillRect/>
          </a:stretch>
        </p:blipFill>
        <p:spPr bwMode="auto">
          <a:xfrm>
            <a:off x="683568" y="1196752"/>
            <a:ext cx="7776864" cy="4533546"/>
          </a:xfrm>
          <a:prstGeom prst="rect">
            <a:avLst/>
          </a:prstGeom>
          <a:noFill/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3568" y="3140968"/>
            <a:ext cx="7772400" cy="1296144"/>
          </a:xfrm>
        </p:spPr>
        <p:txBody>
          <a:bodyPr>
            <a:normAutofit/>
          </a:bodyPr>
          <a:lstStyle/>
          <a:p>
            <a:r>
              <a:rPr lang="es-ES" sz="3200" b="1" i="1" dirty="0" smtClean="0">
                <a:latin typeface="Georgia" pitchFamily="18" charset="0"/>
              </a:rPr>
              <a:t>LA MUSA… TRÀGICA.</a:t>
            </a:r>
            <a:br>
              <a:rPr lang="es-ES" sz="3200" b="1" i="1" dirty="0" smtClean="0">
                <a:latin typeface="Georgia" pitchFamily="18" charset="0"/>
              </a:rPr>
            </a:br>
            <a:r>
              <a:rPr lang="es-ES" sz="2800" b="1" i="1" dirty="0" smtClean="0">
                <a:latin typeface="Georgia" pitchFamily="18" charset="0"/>
              </a:rPr>
              <a:t>Del </a:t>
            </a:r>
            <a:r>
              <a:rPr lang="es-ES" sz="2800" b="1" i="1" dirty="0" err="1" smtClean="0">
                <a:latin typeface="Georgia" pitchFamily="18" charset="0"/>
              </a:rPr>
              <a:t>bell</a:t>
            </a:r>
            <a:r>
              <a:rPr lang="es-ES" sz="2800" b="1" i="1" dirty="0" smtClean="0">
                <a:latin typeface="Georgia" pitchFamily="18" charset="0"/>
              </a:rPr>
              <a:t>, </a:t>
            </a:r>
            <a:r>
              <a:rPr lang="es-ES" sz="2800" b="1" i="1" dirty="0" err="1" smtClean="0">
                <a:latin typeface="Georgia" pitchFamily="18" charset="0"/>
              </a:rPr>
              <a:t>antic</a:t>
            </a:r>
            <a:r>
              <a:rPr lang="es-ES" sz="2800" b="1" i="1" dirty="0" smtClean="0">
                <a:latin typeface="Georgia" pitchFamily="18" charset="0"/>
              </a:rPr>
              <a:t> &amp; </a:t>
            </a:r>
            <a:r>
              <a:rPr lang="es-ES" sz="2800" b="1" i="1" dirty="0" err="1" smtClean="0">
                <a:latin typeface="Georgia" pitchFamily="18" charset="0"/>
              </a:rPr>
              <a:t>modern</a:t>
            </a:r>
            <a:endParaRPr lang="es-ES" sz="2800" b="1" i="1" dirty="0">
              <a:latin typeface="Georgia" pitchFamily="18" charset="0"/>
            </a:endParaRPr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1403648" y="4581128"/>
            <a:ext cx="6400800" cy="766936"/>
          </a:xfrm>
        </p:spPr>
        <p:txBody>
          <a:bodyPr>
            <a:normAutofit/>
          </a:bodyPr>
          <a:lstStyle/>
          <a:p>
            <a:r>
              <a:rPr lang="es-ES" sz="2000" b="1" dirty="0" err="1" smtClean="0">
                <a:solidFill>
                  <a:schemeClr val="tx1"/>
                </a:solidFill>
                <a:latin typeface="Georgia" pitchFamily="18" charset="0"/>
              </a:rPr>
              <a:t>Eduard</a:t>
            </a:r>
            <a:r>
              <a:rPr lang="es-ES" sz="20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s-ES" sz="2000" b="1" dirty="0" err="1" smtClean="0">
                <a:solidFill>
                  <a:schemeClr val="tx1"/>
                </a:solidFill>
                <a:latin typeface="Georgia" pitchFamily="18" charset="0"/>
              </a:rPr>
              <a:t>Cairol</a:t>
            </a:r>
            <a:r>
              <a:rPr lang="es-ES" sz="2000" b="1" dirty="0" smtClean="0">
                <a:solidFill>
                  <a:schemeClr val="tx1"/>
                </a:solidFill>
                <a:latin typeface="Georgia" pitchFamily="18" charset="0"/>
              </a:rPr>
              <a:t> - UPF</a:t>
            </a:r>
            <a:endParaRPr lang="es-ES" sz="2000" b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ultat d'imatges de hans bellmer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691680" y="404664"/>
            <a:ext cx="5876925" cy="6019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Resultat d'imatges de rodin camina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692696"/>
            <a:ext cx="4158593" cy="5321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Imatge relacionada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1331640" y="1052736"/>
            <a:ext cx="6696744" cy="4741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uploads5.wikiart.org/images/pablo-picasso/female-nude-in-the-garden-1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04664"/>
            <a:ext cx="4707723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Imatge relacionada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2348573" y="692696"/>
            <a:ext cx="4815715" cy="5487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1.bp.blogspot.com/-NlnXfCfPQtE/TgpJLXw4VLI/AAAAAAAAD30/2ifEiUG6Roo/s1600/Nacimiento-Venus-Botticelli.jpg"/>
          <p:cNvPicPr>
            <a:picLocks noChangeAspect="1" noChangeArrowheads="1"/>
          </p:cNvPicPr>
          <p:nvPr/>
        </p:nvPicPr>
        <p:blipFill>
          <a:blip r:embed="rId3" cstate="print"/>
          <a:srcRect t="9921" b="11339"/>
          <a:stretch>
            <a:fillRect/>
          </a:stretch>
        </p:blipFill>
        <p:spPr bwMode="auto">
          <a:xfrm>
            <a:off x="854536" y="1196752"/>
            <a:ext cx="7492068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Imatge relacionada"/>
          <p:cNvPicPr>
            <a:picLocks noChangeAspect="1" noChangeArrowheads="1"/>
          </p:cNvPicPr>
          <p:nvPr/>
        </p:nvPicPr>
        <p:blipFill>
          <a:blip r:embed="rId3" cstate="print">
            <a:lum bright="5000"/>
          </a:blip>
          <a:srcRect/>
          <a:stretch>
            <a:fillRect/>
          </a:stretch>
        </p:blipFill>
        <p:spPr bwMode="auto">
          <a:xfrm>
            <a:off x="683568" y="1196752"/>
            <a:ext cx="7776864" cy="4533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Resultat d'imatges de COSMOS ESFERAS PTOLOME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76672"/>
            <a:ext cx="6912767" cy="5909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54852"/>
            <a:ext cx="3727033" cy="5066435"/>
          </a:xfrm>
          <a:prstGeom prst="rect">
            <a:avLst/>
          </a:prstGeom>
          <a:noFill/>
        </p:spPr>
      </p:pic>
      <p:pic>
        <p:nvPicPr>
          <p:cNvPr id="5" name="Picture 2" descr="Imatge relacion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962005"/>
            <a:ext cx="3672408" cy="5031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milos_ven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620688"/>
            <a:ext cx="202990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IngresFountain"/>
          <p:cNvPicPr>
            <a:picLocks noChangeAspect="1" noChangeArrowheads="1"/>
          </p:cNvPicPr>
          <p:nvPr/>
        </p:nvPicPr>
        <p:blipFill>
          <a:blip r:embed="rId4" cstate="print"/>
          <a:srcRect l="2915"/>
          <a:stretch>
            <a:fillRect/>
          </a:stretch>
        </p:blipFill>
        <p:spPr bwMode="auto">
          <a:xfrm>
            <a:off x="4644008" y="620688"/>
            <a:ext cx="272569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aillebotte_rai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92538"/>
            <a:ext cx="7344816" cy="548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Imatge relacionada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1330" b="2016"/>
          <a:stretch>
            <a:fillRect/>
          </a:stretch>
        </p:blipFill>
        <p:spPr bwMode="auto">
          <a:xfrm>
            <a:off x="1115616" y="1196752"/>
            <a:ext cx="7032372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esultat d'imatges de WARHOL MARILYN"/>
          <p:cNvPicPr>
            <a:picLocks noChangeAspect="1" noChangeArrowheads="1"/>
          </p:cNvPicPr>
          <p:nvPr/>
        </p:nvPicPr>
        <p:blipFill>
          <a:blip r:embed="rId3" cstate="print"/>
          <a:srcRect b="1480"/>
          <a:stretch>
            <a:fillRect/>
          </a:stretch>
        </p:blipFill>
        <p:spPr bwMode="auto">
          <a:xfrm>
            <a:off x="1835696" y="620688"/>
            <a:ext cx="5714519" cy="5615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AutoShape 2" descr="Resultat d'imatges de monet artist bridge pain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Picture 12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052736"/>
            <a:ext cx="3787371" cy="4930527"/>
          </a:xfrm>
          <a:prstGeom prst="rect">
            <a:avLst/>
          </a:prstGeom>
          <a:noFill/>
        </p:spPr>
      </p:pic>
      <p:pic>
        <p:nvPicPr>
          <p:cNvPr id="130050" name="Picture 2" descr="Imatge relacionada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755576" y="1052735"/>
            <a:ext cx="3649216" cy="4948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Resultat d'imatges de GAUGUIN VIRGEN NEG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052736"/>
            <a:ext cx="3638527" cy="4824536"/>
          </a:xfrm>
          <a:prstGeom prst="rect">
            <a:avLst/>
          </a:prstGeom>
          <a:noFill/>
        </p:spPr>
      </p:pic>
      <p:pic>
        <p:nvPicPr>
          <p:cNvPr id="4" name="Picture 2" descr="Imatge relacion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052736"/>
            <a:ext cx="3784020" cy="4805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 descr="Imatge relaciona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338" name="AutoShape 2" descr="Resultat d'imatges de turner suns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340" name="AutoShape 4" descr="Resultat d'imatges de turner venice suns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4342" name="Picture 6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301" y="3140968"/>
            <a:ext cx="4340432" cy="3440163"/>
          </a:xfrm>
          <a:prstGeom prst="rect">
            <a:avLst/>
          </a:prstGeom>
          <a:noFill/>
        </p:spPr>
      </p:pic>
      <p:pic>
        <p:nvPicPr>
          <p:cNvPr id="7" name="Picture 6" descr="Resultat d'imatges de canaletto guardi veni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260648"/>
            <a:ext cx="4320480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Imatge relacionada"/>
          <p:cNvPicPr>
            <a:picLocks noChangeAspect="1" noChangeArrowheads="1"/>
          </p:cNvPicPr>
          <p:nvPr/>
        </p:nvPicPr>
        <p:blipFill>
          <a:blip r:embed="rId3" cstate="print"/>
          <a:srcRect l="29883" r="7115"/>
          <a:stretch>
            <a:fillRect/>
          </a:stretch>
        </p:blipFill>
        <p:spPr bwMode="auto">
          <a:xfrm>
            <a:off x="5148064" y="1700808"/>
            <a:ext cx="3005404" cy="3635315"/>
          </a:xfrm>
          <a:prstGeom prst="rect">
            <a:avLst/>
          </a:prstGeom>
          <a:noFill/>
        </p:spPr>
      </p:pic>
      <p:pic>
        <p:nvPicPr>
          <p:cNvPr id="3" name="Picture 6" descr="Imatge relacionada"/>
          <p:cNvPicPr>
            <a:picLocks noChangeAspect="1" noChangeArrowheads="1"/>
          </p:cNvPicPr>
          <p:nvPr/>
        </p:nvPicPr>
        <p:blipFill>
          <a:blip r:embed="rId4" cstate="print"/>
          <a:srcRect l="19685" r="19685"/>
          <a:stretch>
            <a:fillRect/>
          </a:stretch>
        </p:blipFill>
        <p:spPr bwMode="auto">
          <a:xfrm>
            <a:off x="1115616" y="476672"/>
            <a:ext cx="3896448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AutoShape 2" descr="Resultat d'imatges de bellmer poup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" name="Picture 6" descr="milos_ven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620688"/>
            <a:ext cx="2029903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Resultat d'imatges de dali venus milo cajones"/>
          <p:cNvPicPr>
            <a:picLocks noChangeAspect="1" noChangeArrowheads="1"/>
          </p:cNvPicPr>
          <p:nvPr/>
        </p:nvPicPr>
        <p:blipFill>
          <a:blip r:embed="rId4" cstate="print"/>
          <a:srcRect b="3937"/>
          <a:stretch>
            <a:fillRect/>
          </a:stretch>
        </p:blipFill>
        <p:spPr bwMode="auto">
          <a:xfrm>
            <a:off x="4427984" y="620688"/>
            <a:ext cx="2880320" cy="5533818"/>
          </a:xfrm>
          <a:prstGeom prst="rect">
            <a:avLst/>
          </a:prstGeom>
          <a:noFill/>
        </p:spPr>
      </p:pic>
      <p:sp>
        <p:nvSpPr>
          <p:cNvPr id="28674" name="AutoShape 2" descr="Imatge relaciona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tge relacionada"/>
          <p:cNvPicPr>
            <a:picLocks noChangeAspect="1" noChangeArrowheads="1"/>
          </p:cNvPicPr>
          <p:nvPr/>
        </p:nvPicPr>
        <p:blipFill>
          <a:blip r:embed="rId3" cstate="print"/>
          <a:srcRect r="54425"/>
          <a:stretch>
            <a:fillRect/>
          </a:stretch>
        </p:blipFill>
        <p:spPr bwMode="auto">
          <a:xfrm>
            <a:off x="971600" y="1856968"/>
            <a:ext cx="2736304" cy="3372231"/>
          </a:xfrm>
          <a:prstGeom prst="rect">
            <a:avLst/>
          </a:prstGeom>
          <a:noFill/>
        </p:spPr>
      </p:pic>
      <p:pic>
        <p:nvPicPr>
          <p:cNvPr id="22530" name="Picture 2" descr="Imatge relacionada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3851920" y="908720"/>
            <a:ext cx="4392488" cy="5115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764704"/>
            <a:ext cx="4217442" cy="5432303"/>
          </a:xfrm>
          <a:prstGeom prst="rect">
            <a:avLst/>
          </a:prstGeom>
          <a:noFill/>
        </p:spPr>
      </p:pic>
      <p:pic>
        <p:nvPicPr>
          <p:cNvPr id="45058" name="Picture 2" descr="Imatge relacion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772816"/>
            <a:ext cx="3024336" cy="3531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Resultat d'imatges de mondri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196752"/>
            <a:ext cx="4536504" cy="4536504"/>
          </a:xfrm>
          <a:prstGeom prst="rect">
            <a:avLst/>
          </a:prstGeom>
          <a:noFill/>
        </p:spPr>
      </p:pic>
      <p:pic>
        <p:nvPicPr>
          <p:cNvPr id="144386" name="Picture 2" descr="Imatge relacion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7" y="1196752"/>
            <a:ext cx="3045939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80728"/>
            <a:ext cx="3890032" cy="4896544"/>
          </a:xfrm>
          <a:prstGeom prst="rect">
            <a:avLst/>
          </a:prstGeom>
          <a:noFill/>
        </p:spPr>
      </p:pic>
      <p:pic>
        <p:nvPicPr>
          <p:cNvPr id="3" name="Picture 2" descr="Imatge relacion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435" y="980728"/>
            <a:ext cx="3663472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692696"/>
            <a:ext cx="7056784" cy="55483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1" y="188640"/>
            <a:ext cx="3273303" cy="4104456"/>
          </a:xfrm>
          <a:prstGeom prst="rect">
            <a:avLst/>
          </a:prstGeom>
          <a:noFill/>
        </p:spPr>
      </p:pic>
      <p:pic>
        <p:nvPicPr>
          <p:cNvPr id="3" name="Picture 4" descr="http://www.worthpoint.com/wp-content/uploads/2011/01/tiger-poster.jpg"/>
          <p:cNvPicPr>
            <a:picLocks noChangeAspect="1" noChangeArrowheads="1"/>
          </p:cNvPicPr>
          <p:nvPr/>
        </p:nvPicPr>
        <p:blipFill>
          <a:blip r:embed="rId4" cstate="print"/>
          <a:srcRect l="850" r="425"/>
          <a:stretch>
            <a:fillRect/>
          </a:stretch>
        </p:blipFill>
        <p:spPr bwMode="auto">
          <a:xfrm>
            <a:off x="3059832" y="4437112"/>
            <a:ext cx="3280793" cy="221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ww.biografiasyvidas.com/monografia/leonardo/fotos/leonardo_7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899592" y="764704"/>
            <a:ext cx="3552798" cy="5333672"/>
          </a:xfrm>
          <a:prstGeom prst="rect">
            <a:avLst/>
          </a:prstGeom>
          <a:noFill/>
        </p:spPr>
      </p:pic>
      <p:pic>
        <p:nvPicPr>
          <p:cNvPr id="4" name="Picture 2" descr="https://upload.wikimedia.org/wikipedia/it/e/e2/Marcel-duchamp-lhooq-1919-1371340666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6808" y="764704"/>
            <a:ext cx="3429607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tge relacionada"/>
          <p:cNvPicPr>
            <a:picLocks noChangeAspect="1" noChangeArrowheads="1"/>
          </p:cNvPicPr>
          <p:nvPr/>
        </p:nvPicPr>
        <p:blipFill>
          <a:blip r:embed="rId3" cstate="print">
            <a:lum bright="10000" contrast="-15000"/>
          </a:blip>
          <a:srcRect/>
          <a:stretch>
            <a:fillRect/>
          </a:stretch>
        </p:blipFill>
        <p:spPr bwMode="auto">
          <a:xfrm>
            <a:off x="1043608" y="980728"/>
            <a:ext cx="706010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2" descr="Resultat d'imatges de degas danc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11620" name="Picture 4" descr="Resultat d'imatges de degas danc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80728"/>
            <a:ext cx="7143750" cy="5010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Imatge relacio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88390"/>
            <a:ext cx="4608512" cy="3092825"/>
          </a:xfrm>
          <a:prstGeom prst="rect">
            <a:avLst/>
          </a:prstGeom>
          <a:noFill/>
        </p:spPr>
      </p:pic>
      <p:pic>
        <p:nvPicPr>
          <p:cNvPr id="50180" name="Picture 4" descr="Resultat d'imatges de schie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429000"/>
            <a:ext cx="4608512" cy="3195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Imatge relacionada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957197" y="1175846"/>
            <a:ext cx="7287211" cy="4701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t d'imatges de hans bellmer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619672" y="403430"/>
            <a:ext cx="6120680" cy="6068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40</Words>
  <Application>Microsoft Office PowerPoint</Application>
  <PresentationFormat>Presentación en pantalla (4:3)</PresentationFormat>
  <Paragraphs>33</Paragraphs>
  <Slides>31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LA MUSA… TRÀGICA. Del bell, antic &amp; modern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PICASSO MIRÓ DALÍ  y el arte de la Modernidad</dc:title>
  <dc:creator>Loris</dc:creator>
  <cp:lastModifiedBy>Usuario de Windows</cp:lastModifiedBy>
  <cp:revision>107</cp:revision>
  <dcterms:created xsi:type="dcterms:W3CDTF">2019-02-23T15:47:53Z</dcterms:created>
  <dcterms:modified xsi:type="dcterms:W3CDTF">2019-04-10T14:24:18Z</dcterms:modified>
</cp:coreProperties>
</file>